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24"/>
  </p:notesMasterIdLst>
  <p:handoutMasterIdLst>
    <p:handoutMasterId r:id="rId25"/>
  </p:handoutMasterIdLst>
  <p:sldIdLst>
    <p:sldId id="780" r:id="rId8"/>
    <p:sldId id="895" r:id="rId9"/>
    <p:sldId id="896" r:id="rId10"/>
    <p:sldId id="897" r:id="rId11"/>
    <p:sldId id="898" r:id="rId12"/>
    <p:sldId id="905" r:id="rId13"/>
    <p:sldId id="906" r:id="rId14"/>
    <p:sldId id="908" r:id="rId15"/>
    <p:sldId id="909" r:id="rId16"/>
    <p:sldId id="910" r:id="rId17"/>
    <p:sldId id="911" r:id="rId18"/>
    <p:sldId id="912" r:id="rId19"/>
    <p:sldId id="913" r:id="rId20"/>
    <p:sldId id="914" r:id="rId21"/>
    <p:sldId id="915" r:id="rId22"/>
    <p:sldId id="887" r:id="rId2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00" autoAdjust="0"/>
    <p:restoredTop sz="82048" autoAdjust="0"/>
  </p:normalViewPr>
  <p:slideViewPr>
    <p:cSldViewPr snapToGrid="0">
      <p:cViewPr varScale="1">
        <p:scale>
          <a:sx n="96" d="100"/>
          <a:sy n="96" d="100"/>
        </p:scale>
        <p:origin x="1422" y="9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1/14/2015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1/14/2015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HA104105232.aspx?CTT=5&amp;origin=HA102822076"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office.microsoft.com/en-us/sharepoint-server-help/redir/HA104138582.aspx?CTT=5&amp;origin=HA102788380"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XT104067049.aspx?CTT=5&amp;origin=HA102822076"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480081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1/14/2015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16</a:t>
            </a:fld>
            <a:endParaRPr lang="en-US" dirty="0"/>
          </a:p>
        </p:txBody>
      </p:sp>
    </p:spTree>
    <p:extLst>
      <p:ext uri="{BB962C8B-B14F-4D97-AF65-F5344CB8AC3E}">
        <p14:creationId xmlns:p14="http://schemas.microsoft.com/office/powerpoint/2010/main" val="499749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1/14/2015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a:t>
            </a:r>
            <a:r>
              <a:rPr lang="en-US" dirty="0" err="1" smtClean="0"/>
              <a:t>MyFiles</a:t>
            </a:r>
            <a:r>
              <a:rPr lang="en-US" dirty="0" smtClean="0"/>
              <a:t>” capability,</a:t>
            </a:r>
            <a:r>
              <a:rPr lang="en-US" baseline="0" dirty="0" smtClean="0"/>
              <a:t> which will always try to access the OneDrive for Business library</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solidFill>
                  <a:prstClr val="black"/>
                </a:solidFill>
              </a:rPr>
              <a:pPr/>
              <a:t>1/14/2015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499395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21362670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2.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image" Target="../media/image4.png"/><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image" Target="../media/image3.png"/><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theme" Target="../theme/theme4.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9" r:id="rId2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10" r:id="rId23"/>
    <p:sldLayoutId id="2147484212" r:id="rId24"/>
    <p:sldLayoutId id="2147484213"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3.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5.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85.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Discovery Service discovers “</a:t>
            </a:r>
            <a:r>
              <a:rPr lang="en-US" dirty="0" err="1"/>
              <a:t>MyFiles</a:t>
            </a:r>
            <a:r>
              <a:rPr lang="en-US" dirty="0"/>
              <a:t>” </a:t>
            </a:r>
            <a:r>
              <a:rPr lang="en-US" dirty="0" smtClean="0"/>
              <a:t>capability</a:t>
            </a:r>
          </a:p>
          <a:p>
            <a:pPr lvl="1"/>
            <a:r>
              <a:rPr lang="en-US" dirty="0" smtClean="0"/>
              <a:t>Returns tenant and user-specific URL for user’s OneDrive for Business</a:t>
            </a:r>
            <a:endParaRPr lang="en-US" dirty="0"/>
          </a:p>
          <a:p>
            <a:r>
              <a:rPr lang="en-US" dirty="0" err="1" smtClean="0"/>
              <a:t>SharePointClient.Files</a:t>
            </a:r>
            <a:r>
              <a:rPr lang="en-US" dirty="0" smtClean="0"/>
              <a:t> abstracts Files API</a:t>
            </a:r>
          </a:p>
          <a:p>
            <a:pPr lvl="1"/>
            <a:endParaRPr lang="en-US" dirty="0"/>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926" y="2951116"/>
            <a:ext cx="7825111" cy="2716154"/>
          </a:xfrm>
          <a:prstGeom prst="rect">
            <a:avLst/>
          </a:prstGeom>
        </p:spPr>
      </p:pic>
    </p:spTree>
    <p:extLst>
      <p:ext uri="{BB962C8B-B14F-4D97-AF65-F5344CB8AC3E}">
        <p14:creationId xmlns:p14="http://schemas.microsoft.com/office/powerpoint/2010/main" val="15384999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59626"/>
          </a:xfrm>
        </p:spPr>
        <p:txBody>
          <a:bodyPr/>
          <a:lstStyle/>
          <a:p>
            <a:r>
              <a:rPr lang="en-US" dirty="0" smtClean="0"/>
              <a:t>Read Files collection</a:t>
            </a:r>
          </a:p>
          <a:p>
            <a:r>
              <a:rPr lang="en-US" dirty="0" smtClean="0"/>
              <a:t>Can also read an individual Folder</a:t>
            </a:r>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03879945"/>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13</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4188929862"/>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14</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712733"/>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800289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245195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325190"/>
            <a:ext cx="8070174" cy="57084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501733"/>
            <a:ext cx="6607113" cy="3292125"/>
          </a:xfrm>
          <a:prstGeom prst="rect">
            <a:avLst/>
          </a:prstGeom>
          <a:ln>
            <a:solidFill>
              <a:srgbClr val="0042AC"/>
            </a:solidFill>
          </a:ln>
        </p:spPr>
      </p:pic>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3227294"/>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spTree>
    <p:extLst>
      <p:ext uri="{BB962C8B-B14F-4D97-AF65-F5344CB8AC3E}">
        <p14:creationId xmlns:p14="http://schemas.microsoft.com/office/powerpoint/2010/main" val="147340208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4</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5</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File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dirty="0"/>
              <a:t>Get the metadata for all files in OneDrive</a:t>
            </a:r>
          </a:p>
          <a:p>
            <a:r>
              <a:rPr lang="en-US" sz="2352" dirty="0"/>
              <a:t>GET http://&lt;onedrive&gt;/_api/Files</a:t>
            </a:r>
          </a:p>
          <a:p>
            <a:endParaRPr lang="en-US" sz="1960" dirty="0"/>
          </a:p>
          <a:p>
            <a:r>
              <a:rPr lang="en-US" sz="2352" dirty="0"/>
              <a:t>Get the metadata for a folder in OneDrive</a:t>
            </a:r>
          </a:p>
          <a:p>
            <a:r>
              <a:rPr lang="en-US" sz="2352" dirty="0"/>
              <a:t>GET http://&lt;onedrive&gt;/_api/Files('folder')</a:t>
            </a:r>
          </a:p>
          <a:p>
            <a:endParaRPr lang="en-US" sz="1960" dirty="0"/>
          </a:p>
          <a:p>
            <a:r>
              <a:rPr lang="en-US" sz="2352" dirty="0"/>
              <a:t>Get the metadata for the children of a folder in OneDrive</a:t>
            </a:r>
          </a:p>
          <a:p>
            <a:r>
              <a:rPr lang="en-US" sz="2352" dirty="0"/>
              <a:t>GET http://&lt;onedrive&gt;/_api/Files('folder')/Children</a:t>
            </a:r>
          </a:p>
          <a:p>
            <a:endParaRPr lang="en-US" sz="1960" dirty="0"/>
          </a:p>
          <a:p>
            <a:r>
              <a:rPr lang="en-US" sz="2352" dirty="0"/>
              <a:t>Get the metadata for a single file in OneDrive</a:t>
            </a:r>
          </a:p>
          <a:p>
            <a:r>
              <a:rPr lang="en-US" sz="2352" dirty="0"/>
              <a:t>GET http://&lt;onedrive&gt;/_api/Files('folder/filename.docx')</a:t>
            </a:r>
          </a:p>
          <a:p>
            <a:endParaRPr lang="en-US" sz="1960" dirty="0"/>
          </a:p>
          <a:p>
            <a:r>
              <a:rPr lang="en-US" sz="2352"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endpoint</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2045</Words>
  <Application>Microsoft Office PowerPoint</Application>
  <PresentationFormat>Custom</PresentationFormat>
  <Paragraphs>127</Paragraphs>
  <Slides>16</Slides>
  <Notes>11</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16</vt:i4>
      </vt:variant>
    </vt:vector>
  </HeadingPairs>
  <TitlesOfParts>
    <vt:vector size="27" baseType="lpstr">
      <vt:lpstr>Arial</vt:lpstr>
      <vt:lpstr>Calibri</vt:lpstr>
      <vt:lpstr>Consolas</vt:lpstr>
      <vt:lpstr>Courier New</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Deep Dive into Office 365 APIs for OneDrive for Business</vt:lpstr>
      <vt:lpstr>OneDrive for Business</vt:lpstr>
      <vt:lpstr>OneDrive for Business Sharing</vt:lpstr>
      <vt:lpstr>OneDrive for Business Sync</vt:lpstr>
      <vt:lpstr>The Files API</vt:lpstr>
      <vt:lpstr>File Operations with REST</vt:lpstr>
      <vt:lpstr>OneDrive for Business Files REST API</vt:lpstr>
      <vt:lpstr>Reading File Metadata</vt:lpstr>
      <vt:lpstr>Uploading a new File</vt:lpstr>
      <vt:lpstr>Deleting a File</vt:lpstr>
      <vt:lpstr>SharePointClient class</vt:lpstr>
      <vt:lpstr>Reading File Metadata</vt:lpstr>
      <vt:lpstr>Uploading a new File</vt:lpstr>
      <vt:lpstr>Deleting a File</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2015-01-14T21:44:13Z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